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E5C5C3-D482-45BC-A3A0-F76ECEC5D38B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744AED-5B72-43F6-B3B1-8137079138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Лекарственные растения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крапив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550" y="1900237"/>
            <a:ext cx="2857500" cy="4124325"/>
          </a:xfrm>
        </p:spPr>
      </p:pic>
      <p:pic>
        <p:nvPicPr>
          <p:cNvPr id="7" name="Содержимое 6" descr="тысячелистник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58740" y="1600200"/>
            <a:ext cx="332232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зверобой</a:t>
            </a:r>
            <a:endParaRPr lang="ru-RU" dirty="0"/>
          </a:p>
        </p:txBody>
      </p:sp>
      <p:pic>
        <p:nvPicPr>
          <p:cNvPr id="4" name="Содержимое 3" descr="зверобо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96752"/>
            <a:ext cx="7344816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боярышник</a:t>
            </a:r>
            <a:endParaRPr lang="ru-RU" dirty="0"/>
          </a:p>
        </p:txBody>
      </p:sp>
      <p:pic>
        <p:nvPicPr>
          <p:cNvPr id="4" name="Содержимое 3" descr="боярыш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6912768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Тысячелистник</a:t>
            </a:r>
            <a:endParaRPr lang="ru-RU" dirty="0"/>
          </a:p>
        </p:txBody>
      </p:sp>
      <p:pic>
        <p:nvPicPr>
          <p:cNvPr id="4" name="Содержимое 3" descr="тысячелист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484784"/>
            <a:ext cx="6336704" cy="496855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одорожник </a:t>
            </a:r>
            <a:endParaRPr lang="ru-RU" dirty="0"/>
          </a:p>
        </p:txBody>
      </p:sp>
      <p:pic>
        <p:nvPicPr>
          <p:cNvPr id="4" name="Содержимое 3" descr="подорож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776864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крапива</a:t>
            </a:r>
            <a:endParaRPr lang="ru-RU" dirty="0"/>
          </a:p>
        </p:txBody>
      </p:sp>
      <p:pic>
        <p:nvPicPr>
          <p:cNvPr id="4" name="Содержимое 3" descr="крапи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340769"/>
            <a:ext cx="6264696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ромашка</a:t>
            </a:r>
            <a:endParaRPr lang="ru-RU" dirty="0"/>
          </a:p>
        </p:txBody>
      </p:sp>
      <p:pic>
        <p:nvPicPr>
          <p:cNvPr id="4" name="Содержимое 3" descr="ромаш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268761"/>
            <a:ext cx="5832648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календула</a:t>
            </a:r>
            <a:endParaRPr lang="ru-RU" dirty="0"/>
          </a:p>
        </p:txBody>
      </p:sp>
      <p:pic>
        <p:nvPicPr>
          <p:cNvPr id="4" name="Содержимое 3" descr="календул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340768"/>
            <a:ext cx="7488832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Мать и мачеха</a:t>
            </a:r>
            <a:endParaRPr lang="ru-RU" dirty="0"/>
          </a:p>
        </p:txBody>
      </p:sp>
      <p:pic>
        <p:nvPicPr>
          <p:cNvPr id="4" name="Содержимое 3" descr="мать и мачех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8064896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чабрец</a:t>
            </a:r>
            <a:endParaRPr lang="ru-RU" dirty="0"/>
          </a:p>
        </p:txBody>
      </p:sp>
      <p:pic>
        <p:nvPicPr>
          <p:cNvPr id="4" name="Содержимое 3" descr="чабрец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7632848" cy="498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шиповник</a:t>
            </a:r>
            <a:endParaRPr lang="ru-RU" dirty="0"/>
          </a:p>
        </p:txBody>
      </p:sp>
      <p:pic>
        <p:nvPicPr>
          <p:cNvPr id="4" name="Содержимое 3" descr="шиповник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96752"/>
            <a:ext cx="8064895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</TotalTime>
  <Words>14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Лекарственные растения</vt:lpstr>
      <vt:lpstr>Тысячелистник</vt:lpstr>
      <vt:lpstr>Подорожник </vt:lpstr>
      <vt:lpstr>крапива</vt:lpstr>
      <vt:lpstr>ромашка</vt:lpstr>
      <vt:lpstr>календула</vt:lpstr>
      <vt:lpstr>Мать и мачеха</vt:lpstr>
      <vt:lpstr>чабрец</vt:lpstr>
      <vt:lpstr>шиповник</vt:lpstr>
      <vt:lpstr>зверобой</vt:lpstr>
      <vt:lpstr>боярышник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Лекарственные растения</dc:title>
  <dc:creator>HP</dc:creator>
  <cp:lastModifiedBy>HP</cp:lastModifiedBy>
  <cp:revision>2</cp:revision>
  <dcterms:created xsi:type="dcterms:W3CDTF">2018-11-01T23:51:21Z</dcterms:created>
  <dcterms:modified xsi:type="dcterms:W3CDTF">2018-11-02T01:53:26Z</dcterms:modified>
</cp:coreProperties>
</file>